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9601200" cy="12801600" type="A3"/>
  <p:notesSz cx="6888163" cy="100203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10" autoAdjust="0"/>
  </p:normalViewPr>
  <p:slideViewPr>
    <p:cSldViewPr>
      <p:cViewPr>
        <p:scale>
          <a:sx n="60" d="100"/>
          <a:sy n="60" d="100"/>
        </p:scale>
        <p:origin x="-1939" y="-58"/>
      </p:cViewPr>
      <p:guideLst>
        <p:guide orient="horz" pos="4032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0240" y="6142594"/>
            <a:ext cx="480060" cy="1441626"/>
          </a:xfrm>
          <a:prstGeom prst="rect">
            <a:avLst/>
          </a:prstGeom>
          <a:noFill/>
        </p:spPr>
        <p:txBody>
          <a:bodyPr wrap="square" lIns="0" tIns="12802" rIns="0" bIns="12802" rtlCol="0" anchor="ctr" anchorCtr="0">
            <a:spAutoFit/>
          </a:bodyPr>
          <a:lstStyle/>
          <a:p>
            <a:r>
              <a:rPr lang="en-US" sz="9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9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102" y="2275840"/>
            <a:ext cx="7920990" cy="4018280"/>
          </a:xfrm>
        </p:spPr>
        <p:txBody>
          <a:bodyPr>
            <a:noAutofit/>
          </a:bodyPr>
          <a:lstStyle>
            <a:lvl1pPr>
              <a:defRPr sz="8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0280" y="6300917"/>
            <a:ext cx="6480810" cy="128016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480560" y="7605729"/>
            <a:ext cx="480060" cy="14157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9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9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7965754"/>
            <a:ext cx="3920490" cy="1365504"/>
          </a:xfrm>
        </p:spPr>
        <p:txBody>
          <a:bodyPr anchor="ctr">
            <a:norm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00300" y="3556000"/>
            <a:ext cx="6336792" cy="4386682"/>
          </a:xfrm>
        </p:spPr>
        <p:txBody>
          <a:bodyPr/>
          <a:lstStyle>
            <a:lvl1pPr marL="0" algn="l" defTabSz="1280160" rtl="0" eaLnBrk="1" latinLnBrk="0" hangingPunct="1">
              <a:spcBef>
                <a:spcPct val="0"/>
              </a:spcBef>
              <a:buNone/>
              <a:defRPr lang="en-US" sz="76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411376" y="1228954"/>
            <a:ext cx="3437230" cy="640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280660" y="1228954"/>
            <a:ext cx="3437230" cy="64067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8176" y="1235689"/>
            <a:ext cx="3437230" cy="1194222"/>
          </a:xfrm>
        </p:spPr>
        <p:txBody>
          <a:bodyPr anchor="ctr">
            <a:noAutofit/>
          </a:bodyPr>
          <a:lstStyle>
            <a:lvl1pPr marL="0" indent="0">
              <a:buNone/>
              <a:defRPr sz="3100" b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1376" y="2560320"/>
            <a:ext cx="3440430" cy="5120640"/>
          </a:xfrm>
        </p:spPr>
        <p:txBody>
          <a:bodyPr anchor="t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0660" y="1235689"/>
            <a:ext cx="3437230" cy="1194222"/>
          </a:xfrm>
        </p:spPr>
        <p:txBody>
          <a:bodyPr anchor="ctr">
            <a:noAutofit/>
          </a:bodyPr>
          <a:lstStyle>
            <a:lvl1pPr marL="0" indent="0">
              <a:buNone/>
              <a:defRPr sz="3100" b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0660" y="2560320"/>
            <a:ext cx="3437230" cy="5120640"/>
          </a:xfrm>
        </p:spPr>
        <p:txBody>
          <a:bodyPr anchor="t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09472" y="971025"/>
            <a:ext cx="480060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19294" y="971025"/>
            <a:ext cx="480060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595366" y="3312564"/>
            <a:ext cx="480060" cy="17235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1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1280162"/>
            <a:ext cx="4560570" cy="6400800"/>
          </a:xfrm>
        </p:spPr>
        <p:txBody>
          <a:bodyPr anchor="ctr"/>
          <a:lstStyle>
            <a:lvl1pPr>
              <a:defRPr sz="34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750" y="1280162"/>
            <a:ext cx="2720340" cy="6400800"/>
          </a:xfrm>
        </p:spPr>
        <p:txBody>
          <a:bodyPr anchor="ctr">
            <a:normAutofit/>
          </a:bodyPr>
          <a:lstStyle>
            <a:lvl1pPr marL="0" indent="0">
              <a:buNone/>
              <a:defRPr sz="22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0160" y="1143848"/>
            <a:ext cx="7040880" cy="4754372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80360" y="6445688"/>
            <a:ext cx="5280660" cy="1345501"/>
          </a:xfrm>
        </p:spPr>
        <p:txBody>
          <a:bodyPr anchor="ctr">
            <a:normAutofit/>
          </a:bodyPr>
          <a:lstStyle>
            <a:lvl1pPr marL="0" indent="0">
              <a:buNone/>
              <a:defRPr sz="22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7120" y="6218733"/>
            <a:ext cx="480060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40280" y="1280163"/>
            <a:ext cx="6080760" cy="6543038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" y="1137922"/>
            <a:ext cx="2240280" cy="9672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0380" y="1280162"/>
            <a:ext cx="5280660" cy="8534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601200" cy="128016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441882" y="1938422"/>
            <a:ext cx="7602651" cy="10653042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549464" y="4005822"/>
            <a:ext cx="10338481" cy="4704482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441853" y="218129"/>
            <a:ext cx="6803330" cy="887554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102" y="9103360"/>
            <a:ext cx="7920990" cy="1706880"/>
          </a:xfrm>
          <a:prstGeom prst="rect">
            <a:avLst/>
          </a:prstGeom>
        </p:spPr>
        <p:txBody>
          <a:bodyPr vert="horz" lIns="128016" tIns="64008" rIns="128016" bIns="64008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0280" y="1280163"/>
            <a:ext cx="6400800" cy="6827518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80810" y="11488845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t"/>
          <a:lstStyle>
            <a:lvl1pPr algn="r">
              <a:defRPr sz="15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93ADBE39-44D2-4664-A1FC-664266B318E2}" type="datetimeFigureOut">
              <a:rPr lang="en-AU" smtClean="0"/>
              <a:t>21/05/2018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64108" y="11488845"/>
            <a:ext cx="4800600" cy="681567"/>
          </a:xfrm>
          <a:prstGeom prst="rect">
            <a:avLst/>
          </a:prstGeom>
        </p:spPr>
        <p:txBody>
          <a:bodyPr vert="horz" lIns="128016" tIns="64008" rIns="128016" bIns="64008" rtlCol="0" anchor="t"/>
          <a:lstStyle>
            <a:lvl1pPr algn="l">
              <a:defRPr sz="15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108" y="10905067"/>
            <a:ext cx="2240280" cy="568960"/>
          </a:xfrm>
          <a:prstGeom prst="rect">
            <a:avLst/>
          </a:prstGeom>
        </p:spPr>
        <p:txBody>
          <a:bodyPr vert="horz" lIns="128016" tIns="64008" rIns="128016" bIns="12802" rtlCol="0" anchor="b"/>
          <a:lstStyle>
            <a:lvl1pPr algn="l">
              <a:defRPr sz="22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BEFE10D-489D-44FB-95EB-579ECBEC52C7}" type="slidenum">
              <a:rPr lang="en-AU" smtClean="0"/>
              <a:t>‹#›</a:t>
            </a:fld>
            <a:endParaRPr lang="en-A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280160" rtl="0" eaLnBrk="1" latinLnBrk="0" hangingPunct="1">
        <a:spcBef>
          <a:spcPct val="0"/>
        </a:spcBef>
        <a:buNone/>
        <a:defRPr sz="6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4048" indent="-358445" algn="l" defTabSz="128016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896112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2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408176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920240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2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304288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752344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20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3136392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20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3520440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20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3968496" indent="-358445" algn="l" defTabSz="128016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20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3961" y="29904"/>
            <a:ext cx="9601200" cy="357978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txBody>
          <a:bodyPr wrap="square" lIns="91440" tIns="36000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/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5400" b="1" cap="all" dirty="0" smtClean="0">
                <a:ln/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5400" b="1" cap="all" dirty="0" smtClean="0">
                <a:ln/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5400" b="1" cap="all" dirty="0" smtClean="0">
                <a:ln/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4400" b="1" cap="all" dirty="0" smtClean="0">
                <a:ln/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400" b="1" cap="all" dirty="0" smtClean="0">
                <a:ln/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en-US" sz="5400" b="1" cap="all" spc="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0" y="885825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0" y="177165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13961" y="11258435"/>
            <a:ext cx="9601199" cy="830997"/>
          </a:xfrm>
          <a:prstGeom prst="rect">
            <a:avLst/>
          </a:prstGeom>
          <a:solidFill>
            <a:srgbClr val="FFFF00"/>
          </a:solidFill>
        </p:spPr>
        <p:txBody>
          <a:bodyPr wrap="square" lIns="72000" spcCol="10800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Bus will leave Manning Bowling Club</a:t>
            </a:r>
            <a:endParaRPr lang="en-AU" sz="2400" b="1" dirty="0" smtClean="0">
              <a:solidFill>
                <a:schemeClr val="tx2">
                  <a:lumMod val="50000"/>
                </a:schemeClr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Challenger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Avenue,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Manning around 11 a.m.</a:t>
            </a:r>
            <a:endParaRPr lang="en-A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873" y="9777624"/>
            <a:ext cx="9190631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avoid disappointment, please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your names on the list provided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1</a:t>
            </a:r>
            <a:r>
              <a:rPr lang="en-US" sz="2000" b="1" baseline="30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 2018</a:t>
            </a:r>
            <a:endParaRPr lang="en-AU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360" y="468678"/>
            <a:ext cx="4009144" cy="260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41" y="7336904"/>
            <a:ext cx="329720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4349" y="791141"/>
            <a:ext cx="8018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cap="all" dirty="0">
                <a:ln/>
                <a:latin typeface="Arial Black" panose="020B0A04020102020204" pitchFamily="34" charset="0"/>
                <a:cs typeface="Aharoni" panose="02010803020104030203" pitchFamily="2" charset="-79"/>
              </a:rPr>
              <a:t>RACE DAY </a:t>
            </a:r>
            <a:br>
              <a:rPr lang="en-US" sz="5400" b="1" cap="all" dirty="0">
                <a:ln/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5400" b="1" cap="all" dirty="0">
                <a:ln/>
                <a:latin typeface="Arial Black" panose="020B0A04020102020204" pitchFamily="34" charset="0"/>
                <a:cs typeface="Aharoni" panose="02010803020104030203" pitchFamily="2" charset="-79"/>
              </a:rPr>
              <a:t>SATURDAY </a:t>
            </a:r>
            <a:br>
              <a:rPr lang="en-US" sz="5400" b="1" cap="all" dirty="0">
                <a:ln/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5400" b="1" cap="all" dirty="0" smtClean="0">
                <a:ln/>
                <a:latin typeface="Arial Black" panose="020B0A04020102020204" pitchFamily="34" charset="0"/>
                <a:cs typeface="Aharoni" panose="02010803020104030203" pitchFamily="2" charset="-79"/>
              </a:rPr>
              <a:t>9</a:t>
            </a:r>
            <a:r>
              <a:rPr lang="en-US" sz="5400" b="1" cap="all" baseline="30000" dirty="0" smtClean="0">
                <a:ln/>
                <a:latin typeface="Arial Black" panose="020B0A04020102020204" pitchFamily="34" charset="0"/>
                <a:cs typeface="Aharoni" panose="02010803020104030203" pitchFamily="2" charset="-79"/>
              </a:rPr>
              <a:t>TH</a:t>
            </a:r>
            <a:r>
              <a:rPr lang="en-US" sz="5400" b="1" cap="all" dirty="0" smtClean="0">
                <a:ln/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5400" b="1" cap="all" dirty="0" err="1" smtClean="0">
                <a:ln/>
                <a:latin typeface="Arial Black" panose="020B0A04020102020204" pitchFamily="34" charset="0"/>
                <a:cs typeface="Aharoni" panose="02010803020104030203" pitchFamily="2" charset="-79"/>
              </a:rPr>
              <a:t>JUne</a:t>
            </a:r>
            <a:r>
              <a:rPr lang="en-US" sz="5400" b="1" cap="all" dirty="0" smtClean="0">
                <a:ln/>
                <a:latin typeface="Arial Black" panose="020B0A04020102020204" pitchFamily="34" charset="0"/>
                <a:cs typeface="Aharoni" panose="02010803020104030203" pitchFamily="2" charset="-79"/>
              </a:rPr>
              <a:t> 2018</a:t>
            </a:r>
            <a:endParaRPr lang="en-AU" sz="5400" dirty="0"/>
          </a:p>
        </p:txBody>
      </p:sp>
      <p:sp>
        <p:nvSpPr>
          <p:cNvPr id="9" name="Rectangle 8"/>
          <p:cNvSpPr/>
          <p:nvPr/>
        </p:nvSpPr>
        <p:spPr>
          <a:xfrm>
            <a:off x="524376" y="4096544"/>
            <a:ext cx="856035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COME ALONG AND </a:t>
            </a:r>
            <a:b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ENJOY AN AFTERNOON</a:t>
            </a:r>
            <a:b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AT THE RACES</a:t>
            </a:r>
          </a:p>
          <a:p>
            <a:pPr algn="ctr"/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42372" y="7507049"/>
            <a:ext cx="1155537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Cost: 	       $40 per head</a:t>
            </a:r>
          </a:p>
          <a:p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Includes:   Bus Trip, </a:t>
            </a:r>
          </a:p>
          <a:p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Entry to Races </a:t>
            </a:r>
          </a:p>
          <a:p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Progressive Food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5035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326</TotalTime>
  <Words>37</Words>
  <Application>Microsoft Office PowerPoint</Application>
  <PresentationFormat>A3 Paper (297x420 mm)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Elemental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Matthews</dc:creator>
  <cp:lastModifiedBy>Matthews</cp:lastModifiedBy>
  <cp:revision>29</cp:revision>
  <cp:lastPrinted>2016-08-22T04:15:26Z</cp:lastPrinted>
  <dcterms:created xsi:type="dcterms:W3CDTF">2013-08-15T05:33:54Z</dcterms:created>
  <dcterms:modified xsi:type="dcterms:W3CDTF">2018-05-21T04:09:26Z</dcterms:modified>
</cp:coreProperties>
</file>